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5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79B45-92EA-FE64-6E34-534DD137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E57373-5552-75C0-F3D0-2B9B27E4F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E7212D-35FF-978E-4AB3-C746B4A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C8EBCA-060E-1653-49D8-5DAC69D3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A2A330-3C08-68EF-B06E-D26B6728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45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0BF3C-5B71-EC83-EB2F-A429860D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8232AB-25B8-F72F-BEAD-D4289E22D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11C17-4718-2C96-CCD7-8E29B169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DAACE-14A5-BEEE-0489-A2BDD15A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849682-0A2B-22CA-4FB2-3A0B38E1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33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AD6F1B-46F7-AAED-5138-1215EDAF8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422275-EA70-0D99-270F-8FFC5DA31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EC460-EED2-B7D8-6785-1F39E9FC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B005E5-0C60-5278-C330-A552EC18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80B130-6DDD-B437-676F-29F0B095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11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B2A38-4F4A-06F6-0AF9-0024694B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338E5-C42E-5C10-F26F-523BAC33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ED7566-83DC-EBEE-F47C-56471E6F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3509B2-B49C-8314-F0F8-08278440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C30F0-7F4C-E522-BAC7-7BD53841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46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EDCB0-AB69-2132-1964-9B254378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9B41E3-EE84-5C36-ED9A-1605A5B99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E31D69-0EFF-1594-3034-E182CED9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9C41D-45A1-5406-0304-F1CA7DFB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003324-F9FF-A32A-1E86-057FCF9E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2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7C10B-D680-50E9-F257-76B2EE69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FDDB5-9954-028E-408F-7ED4C443D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6EDF2C-90AB-DB4D-8702-81EC5714F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F714AE-7C37-119D-D7C3-B15870B0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A05C6D-5998-EA6F-0E18-F96D4A94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665C9C-38D7-4F54-C8FE-079C4499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430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272A2-4226-B4D3-48D2-0B727CDB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6DB9AE-BC62-DB12-DB39-06C02C04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2AA87D-DAFF-21F6-5125-88B786E97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F746E7-025A-ECED-42FA-B14F71201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CCD810-6CBE-4DA6-43C0-70C280D8F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6399B2-BC4F-09C8-F57A-C318BCA4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A24BB8-859D-1921-1B4E-5FBC7FFA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1AEFB07-3497-5976-120B-BBB77B0A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08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57B3F-D42B-0980-6E24-084DFBC3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9CCE5D-E369-BCB1-1CEE-EFC59BF2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232E38-8648-6464-51C4-A367FEC7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A7DA60-9AB4-628F-C60C-4A442535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502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95A04D-FADF-1E64-9B33-9F40B8F0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1524C5-3AD6-3A27-235B-4B0A9367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53DAD0-BF5C-8D34-D4EB-E96DBBCF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43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B66-1CBE-16BF-0DEE-637AD2F7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E6DFE7-71B3-58F0-7B22-5E0C93A9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62506C-DF53-5F47-1A40-BF63DFB05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480F48-2D46-092B-D76C-1969DA34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2FA059-C506-8E2E-8530-72521850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D3E7AE-F05A-281A-15AF-A851C514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1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16166-B754-13F3-656C-88F78892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D2521E-FD9E-7C6E-4D4E-2EA4C009B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B3C489-0DB0-3295-3E89-3510653B2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538DA4-526C-3128-86C3-2B269603B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22F2DA-B0E9-B3A2-6C08-4639E381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54722F-13CE-CF6D-192F-14A7DC4B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06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63BFF8-E003-5938-B712-18720B5D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C431CC-2968-5939-CCF6-C7D55117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F17D8F-2211-1AE1-C83D-D429D3B3C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C1C7-3981-401C-9FF6-2AF9A3480E0F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B967F-E8C1-81B4-E6C9-F52A6BCC3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3CED8-7C0C-7D9B-AD6B-4495EF8A1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80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5B0E8-0883-FD3B-0245-C6003E1C9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TFGym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3E0F2C-AAF7-D74B-154E-B6CA890BD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APLICACIÓN MÓVIL FITNESS MEDIANTE LA UTILIZACIÓN DE KOTLIN Y JETPACK COMPOSE.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84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Rutinas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ejercicio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ejercicio</a:t>
            </a:r>
          </a:p>
          <a:p>
            <a:endParaRPr lang="es-ES" sz="1800" dirty="0"/>
          </a:p>
          <a:p>
            <a:r>
              <a:rPr lang="es-ES" sz="1800" dirty="0"/>
              <a:t>Botón flotante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verRutina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27C04C-509E-0710-FC66-FE8D553F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608919"/>
            <a:ext cx="2607977" cy="56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1800" dirty="0"/>
                  <a:t>Campos de texto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Título del ejercicio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Descripción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Imagen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Campos de cálculo de 1RM según la función: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𝑃𝑒𝑠𝑜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(1.0278 −0.0278 ∗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𝑅𝑒𝑝𝑒𝑡𝑖𝑐𝑖𝑜𝑛𝑒𝑠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2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verEjercicio</a:t>
            </a:r>
            <a:endParaRPr lang="es-ES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A069B3-97BB-418C-C340-E550EBD8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72" y="570214"/>
            <a:ext cx="2607977" cy="57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Botón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añadirEjercicios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DADDB0-AB79-0F13-287C-BA357011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1" y="476297"/>
            <a:ext cx="2656215" cy="5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Campo de nombre de rutina</a:t>
            </a:r>
          </a:p>
          <a:p>
            <a:endParaRPr lang="es-ES" sz="1800" dirty="0"/>
          </a:p>
          <a:p>
            <a:r>
              <a:rPr lang="es-ES" sz="1800" dirty="0"/>
              <a:t>Botones de selección de días de la semana</a:t>
            </a:r>
          </a:p>
          <a:p>
            <a:endParaRPr lang="es-ES" sz="1800" dirty="0"/>
          </a:p>
          <a:p>
            <a:r>
              <a:rPr lang="es-ES" sz="1800" dirty="0"/>
              <a:t>Botón de creación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Ejercicios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31B0A1-BCED-1EC9-2F59-0F2E3060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20146"/>
            <a:ext cx="2656215" cy="58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Campo de búsqueda de alimentos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Nutrición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DD529-9177-CBD6-E95F-E5857243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09041"/>
            <a:ext cx="2656215" cy="5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Campos de texto</a:t>
            </a:r>
          </a:p>
          <a:p>
            <a:pPr lvl="1"/>
            <a:r>
              <a:rPr lang="es-ES" sz="1400" dirty="0"/>
              <a:t>Nombre del alimento</a:t>
            </a:r>
          </a:p>
          <a:p>
            <a:pPr lvl="1"/>
            <a:r>
              <a:rPr lang="es-ES" sz="1400" dirty="0"/>
              <a:t>Kcal por cada 100 gramos</a:t>
            </a:r>
          </a:p>
          <a:p>
            <a:pPr lvl="1"/>
            <a:r>
              <a:rPr lang="es-ES" sz="1400" dirty="0"/>
              <a:t>Nutrientes por cada 100 gramos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Imagen del alimento</a:t>
            </a:r>
          </a:p>
          <a:p>
            <a:endParaRPr lang="es-ES" sz="1800" dirty="0"/>
          </a:p>
          <a:p>
            <a:r>
              <a:rPr lang="es-ES" sz="1800" dirty="0"/>
              <a:t>Gráfico de nutrientes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Alimento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4FFC85-E11E-8A45-C16A-2F531F6F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504350"/>
            <a:ext cx="2696581" cy="5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visualización de rutina</a:t>
            </a:r>
          </a:p>
          <a:p>
            <a:pPr lvl="1"/>
            <a:r>
              <a:rPr lang="es-ES" sz="1400" dirty="0"/>
              <a:t>Botón de eliminación de rutina</a:t>
            </a:r>
          </a:p>
          <a:p>
            <a:endParaRPr lang="es-ES" sz="1800" dirty="0"/>
          </a:p>
          <a:p>
            <a:r>
              <a:rPr lang="es-ES" sz="18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Calendario</a:t>
            </a:r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EA13BD72-1D0B-BD54-24FD-7836DD76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63346"/>
            <a:ext cx="2649425" cy="57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añadirRutinaCalendario</a:t>
            </a:r>
            <a:endParaRPr lang="es-ES" sz="3200" b="1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2D519A4A-A371-3F2B-D70B-8180CF8B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43760"/>
            <a:ext cx="2649425" cy="5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802-6EBD-9CAC-FBF7-60D08ACA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92"/>
            <a:ext cx="10461772" cy="64082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Demostración de la app</a:t>
            </a:r>
          </a:p>
        </p:txBody>
      </p:sp>
      <p:pic>
        <p:nvPicPr>
          <p:cNvPr id="3" name="2023-07-14 12-53-25">
            <a:hlinkClick r:id="" action="ppaction://media"/>
            <a:extLst>
              <a:ext uri="{FF2B5EF4-FFF2-40B4-BE49-F238E27FC236}">
                <a16:creationId xmlns:a16="http://schemas.microsoft.com/office/drawing/2014/main" id="{F9C22BFA-5A8B-999D-63FE-31F2D8DD8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143" y="671118"/>
            <a:ext cx="10535657" cy="5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808F13-7480-A97B-41AF-85C4142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Kotlin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C41104-BCE3-1E7E-334A-EA166E06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Seguridad ante nulos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Funciones de extensión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Clases de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C6657E-84C7-0EFC-A823-48FD0359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4626"/>
            <a:ext cx="5239385" cy="133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8DF901-FCA7-7860-BA85-00CCBC55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4677"/>
            <a:ext cx="3048000" cy="7429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EC1490-86DB-93EA-AA9C-97AC5FD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4178"/>
            <a:ext cx="4105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1A68F03-2AD1-5267-EB0E-CF1E226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482"/>
            <a:ext cx="10515600" cy="5542481"/>
          </a:xfrm>
        </p:spPr>
        <p:txBody>
          <a:bodyPr/>
          <a:lstStyle/>
          <a:p>
            <a:r>
              <a:rPr lang="es-ES" dirty="0"/>
              <a:t>Funciones Lambda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Co-rutinas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2B7953-1EBF-4055-DB34-7BA6D7C4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47" y="681037"/>
            <a:ext cx="7114023" cy="2239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5AB746-15F2-FCEB-CD29-0A122A54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09" y="3429000"/>
            <a:ext cx="3136252" cy="30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218395-9FAF-F150-E452-050296E2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s-ES" sz="4000"/>
              <a:t>Jetpack Compose</a:t>
            </a:r>
          </a:p>
        </p:txBody>
      </p:sp>
      <p:pic>
        <p:nvPicPr>
          <p:cNvPr id="1028" name="Picture 4" descr="MasterClass de Jetpack Compose - Compose Expert">
            <a:extLst>
              <a:ext uri="{FF2B5EF4-FFF2-40B4-BE49-F238E27FC236}">
                <a16:creationId xmlns:a16="http://schemas.microsoft.com/office/drawing/2014/main" id="{BC41939E-827D-0F29-97FC-9594358F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130" y="1122536"/>
            <a:ext cx="3876165" cy="418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AE218-7C86-84A5-0694-B7ED6473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endParaRPr lang="es-ES" sz="2000" dirty="0"/>
          </a:p>
          <a:p>
            <a:r>
              <a:rPr lang="es-ES" sz="2000" dirty="0"/>
              <a:t>Programación declarativa</a:t>
            </a:r>
          </a:p>
          <a:p>
            <a:endParaRPr lang="es-ES" sz="2000" dirty="0"/>
          </a:p>
          <a:p>
            <a:r>
              <a:rPr lang="es-ES" sz="2000" dirty="0"/>
              <a:t>Menos código</a:t>
            </a:r>
          </a:p>
          <a:p>
            <a:endParaRPr lang="es-ES" sz="2000" dirty="0"/>
          </a:p>
          <a:p>
            <a:r>
              <a:rPr lang="es-ES" sz="2000" dirty="0"/>
              <a:t>Compatibilidad con </a:t>
            </a:r>
            <a:r>
              <a:rPr lang="es-ES" sz="2000" dirty="0" err="1"/>
              <a:t>Kotlin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13578-95CD-5958-07F0-E0410CB0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6"/>
          </a:xfrm>
        </p:spPr>
        <p:txBody>
          <a:bodyPr/>
          <a:lstStyle/>
          <a:p>
            <a:r>
              <a:rPr lang="es-ES" dirty="0"/>
              <a:t>Composición de componentes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Scaffold</a:t>
            </a:r>
            <a:endParaRPr lang="es-ES" dirty="0"/>
          </a:p>
          <a:p>
            <a:pPr lvl="1"/>
            <a:r>
              <a:rPr lang="es-ES" dirty="0"/>
              <a:t>Box</a:t>
            </a:r>
          </a:p>
          <a:p>
            <a:pPr lvl="1"/>
            <a:r>
              <a:rPr lang="es-ES" dirty="0" err="1"/>
              <a:t>Column</a:t>
            </a:r>
            <a:r>
              <a:rPr lang="es-ES" dirty="0"/>
              <a:t> y </a:t>
            </a:r>
            <a:r>
              <a:rPr lang="es-ES" dirty="0" err="1"/>
              <a:t>Row</a:t>
            </a:r>
            <a:endParaRPr lang="es-ES" dirty="0"/>
          </a:p>
          <a:p>
            <a:pPr lvl="1"/>
            <a:r>
              <a:rPr lang="es-ES" dirty="0"/>
              <a:t>Text y </a:t>
            </a:r>
            <a:r>
              <a:rPr lang="es-ES" dirty="0" err="1"/>
              <a:t>TextField</a:t>
            </a:r>
            <a:endParaRPr lang="es-ES" dirty="0"/>
          </a:p>
          <a:p>
            <a:pPr lvl="1"/>
            <a:r>
              <a:rPr lang="es-ES" dirty="0" err="1"/>
              <a:t>Icon</a:t>
            </a:r>
            <a:endParaRPr lang="es-ES" dirty="0"/>
          </a:p>
          <a:p>
            <a:pPr lvl="1"/>
            <a:r>
              <a:rPr lang="es-ES" dirty="0" err="1"/>
              <a:t>IconButton</a:t>
            </a:r>
            <a:r>
              <a:rPr lang="es-ES" dirty="0"/>
              <a:t> y </a:t>
            </a:r>
            <a:r>
              <a:rPr lang="es-ES" dirty="0" err="1"/>
              <a:t>Button</a:t>
            </a:r>
            <a:endParaRPr lang="es-ES" dirty="0"/>
          </a:p>
          <a:p>
            <a:pPr lvl="1"/>
            <a:r>
              <a:rPr lang="es-ES" dirty="0" err="1"/>
              <a:t>LazyColumn</a:t>
            </a:r>
            <a:r>
              <a:rPr lang="es-ES" dirty="0"/>
              <a:t> y </a:t>
            </a:r>
            <a:r>
              <a:rPr lang="es-ES" dirty="0" err="1"/>
              <a:t>LazyRow</a:t>
            </a:r>
            <a:endParaRPr lang="es-ES" dirty="0"/>
          </a:p>
          <a:p>
            <a:pPr lvl="1"/>
            <a:r>
              <a:rPr lang="es-ES" dirty="0" err="1"/>
              <a:t>Spacer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99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F22879-7174-7566-A416-71736C0DB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Campos de texto para iniciar sesión</a:t>
            </a:r>
          </a:p>
          <a:p>
            <a:endParaRPr lang="es-ES" sz="2000" dirty="0"/>
          </a:p>
          <a:p>
            <a:r>
              <a:rPr lang="es-ES" sz="2000" dirty="0"/>
              <a:t>Icono de mostrar/ocultar contraseña</a:t>
            </a:r>
          </a:p>
          <a:p>
            <a:endParaRPr lang="es-ES" sz="2000" dirty="0"/>
          </a:p>
          <a:p>
            <a:r>
              <a:rPr lang="es-ES" sz="2000" dirty="0"/>
              <a:t>Inicio de sesión con Google</a:t>
            </a:r>
          </a:p>
          <a:p>
            <a:endParaRPr lang="es-ES" sz="2000" dirty="0"/>
          </a:p>
          <a:p>
            <a:r>
              <a:rPr lang="es-ES" sz="2000" dirty="0"/>
              <a:t>Registro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089477-6E11-9C7B-DED7-FC6AED9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205104"/>
            <a:ext cx="2966085" cy="6438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92931C8-8697-87F2-1D13-29BAA928BF6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Login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23837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FD0A2-4B0F-4EE6-3397-9F794F57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Campos de texto para registrar al nuevo usuario</a:t>
            </a:r>
          </a:p>
          <a:p>
            <a:endParaRPr lang="es-ES" sz="1800" dirty="0"/>
          </a:p>
          <a:p>
            <a:r>
              <a:rPr lang="es-ES" sz="1800" dirty="0"/>
              <a:t>Botón de registro de usuario en </a:t>
            </a:r>
            <a:r>
              <a:rPr lang="es-ES" sz="1800" dirty="0" err="1"/>
              <a:t>Firebase</a:t>
            </a:r>
            <a:r>
              <a:rPr lang="es-ES" sz="1800" dirty="0"/>
              <a:t> </a:t>
            </a:r>
            <a:r>
              <a:rPr lang="es-ES" sz="1800" dirty="0" err="1"/>
              <a:t>Authentication</a:t>
            </a: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6C08-9617-833A-9327-9667F8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103504"/>
            <a:ext cx="3067050" cy="66414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BF21B6-2FDC-5781-BDD5-4BB1F330ECFF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Registro</a:t>
            </a:r>
          </a:p>
        </p:txBody>
      </p:sp>
    </p:spTree>
    <p:extLst>
      <p:ext uri="{BB962C8B-B14F-4D97-AF65-F5344CB8AC3E}">
        <p14:creationId xmlns:p14="http://schemas.microsoft.com/office/powerpoint/2010/main" val="16538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r>
              <a:rPr lang="es-ES" sz="1800" dirty="0"/>
              <a:t> y cierre de sesión</a:t>
            </a:r>
          </a:p>
          <a:p>
            <a:endParaRPr lang="es-ES" sz="1800" dirty="0"/>
          </a:p>
          <a:p>
            <a:r>
              <a:rPr lang="es-ES" sz="1800" dirty="0"/>
              <a:t>Botón de acceso a Rutinas</a:t>
            </a:r>
          </a:p>
          <a:p>
            <a:endParaRPr lang="es-ES" sz="1800" dirty="0"/>
          </a:p>
          <a:p>
            <a:r>
              <a:rPr lang="es-ES" sz="1800" dirty="0"/>
              <a:t>Botón de acceso a Nutrición</a:t>
            </a:r>
          </a:p>
          <a:p>
            <a:endParaRPr lang="es-ES" sz="1800" dirty="0"/>
          </a:p>
          <a:p>
            <a:r>
              <a:rPr lang="es-ES" sz="1800" dirty="0"/>
              <a:t>Botón de acceso al Calendario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1CBE8D-E768-7A79-6465-354E5673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2737"/>
            <a:ext cx="2912835" cy="6223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4D9A4E-56E9-C3B9-857A-24A5D299491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Principal</a:t>
            </a:r>
          </a:p>
        </p:txBody>
      </p:sp>
    </p:spTree>
    <p:extLst>
      <p:ext uri="{BB962C8B-B14F-4D97-AF65-F5344CB8AC3E}">
        <p14:creationId xmlns:p14="http://schemas.microsoft.com/office/powerpoint/2010/main" val="31653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rutinas</a:t>
            </a:r>
          </a:p>
          <a:p>
            <a:endParaRPr lang="es-ES" sz="1800" dirty="0"/>
          </a:p>
          <a:p>
            <a:r>
              <a:rPr lang="es-ES" sz="1800" dirty="0"/>
              <a:t>Botón flotante de creación de rutinas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95B19D-D52D-91AD-24E4-347544B3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7645"/>
            <a:ext cx="2880527" cy="62131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233A56-6A8C-5434-48B4-C3519D1DD74A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Rutinas</a:t>
            </a:r>
          </a:p>
        </p:txBody>
      </p:sp>
    </p:spTree>
    <p:extLst>
      <p:ext uri="{BB962C8B-B14F-4D97-AF65-F5344CB8AC3E}">
        <p14:creationId xmlns:p14="http://schemas.microsoft.com/office/powerpoint/2010/main" val="3502273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390</Words>
  <Application>Microsoft Office PowerPoint</Application>
  <PresentationFormat>Panorámica</PresentationFormat>
  <Paragraphs>142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Tema de Office</vt:lpstr>
      <vt:lpstr>TFGym</vt:lpstr>
      <vt:lpstr>Kotlin</vt:lpstr>
      <vt:lpstr>Presentación de PowerPoint</vt:lpstr>
      <vt:lpstr>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 la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TFGym</dc:title>
  <dc:creator>a.alcala@alumnos.upm.es</dc:creator>
  <cp:lastModifiedBy>a.alcala@alumnos.upm.es</cp:lastModifiedBy>
  <cp:revision>7</cp:revision>
  <dcterms:created xsi:type="dcterms:W3CDTF">2023-07-12T08:18:32Z</dcterms:created>
  <dcterms:modified xsi:type="dcterms:W3CDTF">2023-07-18T10:15:06Z</dcterms:modified>
</cp:coreProperties>
</file>